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8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3" r:id="rId83"/>
    <p:sldId id="2021" r:id="rId84"/>
    <p:sldId id="2014" r:id="rId85"/>
    <p:sldId id="2023" r:id="rId86"/>
    <p:sldId id="2015" r:id="rId8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2970" autoAdjust="0"/>
  </p:normalViewPr>
  <p:slideViewPr>
    <p:cSldViewPr snapToGrid="0">
      <p:cViewPr varScale="1">
        <p:scale>
          <a:sx n="80" d="100"/>
          <a:sy n="80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47747</TotalTime>
  <Words>3834</Words>
  <Application>Microsoft Office PowerPoint</Application>
  <PresentationFormat>Widescreen</PresentationFormat>
  <Paragraphs>886</Paragraphs>
  <Slides>85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812</cp:revision>
  <dcterms:created xsi:type="dcterms:W3CDTF">2019-05-21T12:49:00Z</dcterms:created>
  <dcterms:modified xsi:type="dcterms:W3CDTF">2020-07-05T08:31:55Z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